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Sora Medium"/>
      <p:regular r:id="rId14"/>
    </p:embeddedFont>
    <p:embeddedFont>
      <p:font typeface="Sora Medium"/>
      <p:regular r:id="rId15"/>
    </p:embeddedFont>
    <p:embeddedFont>
      <p:font typeface="Noto Sans TC"/>
      <p:regular r:id="rId16"/>
    </p:embeddedFont>
    <p:embeddedFont>
      <p:font typeface="Noto Sans TC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4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0825"/>
            <a:ext cx="66041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Accent Detection App: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Classify English speech accents: American, British, Indian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Using Python, TensorFlow, Librosa, Streamlit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Presentation includes demo and future plans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68509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Identify speaker accent from audio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21885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Target Accents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American, British, Indian English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Call routing, language learning, content personalization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286381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1020604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0604" y="70036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Target accuracy above 90%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23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Python 3.9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692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Main programming language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TensorFlow/Keras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269224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Deep learning framework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Librosa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269224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Audio feature extraction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Streamlit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269224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Web application interface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4542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Supplemented by NumPy and Pandas for data handling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Collection and Preprocessing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541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Dataset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10,000 samples equally from 3 accents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6541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54509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Augmentation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Noise addition, time stretching, pitch shifting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018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Split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70% train, 15% validate, 15% test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23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Feature Extraction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MFCCs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692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20 coefficients capture speech timbre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Chroma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2692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12 chroma values for pitch info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Spectral Contrast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2692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7 frequency bands show texture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Tonnetz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2692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Tonal centroid features for harmony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4542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Features standardized to mean 0, std 1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6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Model Architecture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12025"/>
            <a:ext cx="163032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4" name="Text 2"/>
          <p:cNvSpPr/>
          <p:nvPr/>
        </p:nvSpPr>
        <p:spPr>
          <a:xfrm>
            <a:off x="1449467" y="236612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2650927" y="2138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CNN Layers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650927" y="2629257"/>
            <a:ext cx="39103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 convolutional layers, 2 max pooling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2537460" y="3203734"/>
            <a:ext cx="11185803" cy="15240"/>
          </a:xfrm>
          <a:prstGeom prst="roundRect">
            <a:avLst>
              <a:gd name="adj" fmla="val 223256"/>
            </a:avLst>
          </a:prstGeom>
          <a:solidFill>
            <a:srgbClr val="3F3F44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332321"/>
            <a:ext cx="3260646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9" name="Text 7"/>
          <p:cNvSpPr/>
          <p:nvPr/>
        </p:nvSpPr>
        <p:spPr>
          <a:xfrm>
            <a:off x="2264569" y="378642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4281249" y="3559135"/>
            <a:ext cx="24719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Dense Layers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4281249" y="4049554"/>
            <a:ext cx="24719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 fully connected layers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167783" y="4624030"/>
            <a:ext cx="9555480" cy="15240"/>
          </a:xfrm>
          <a:prstGeom prst="roundRect">
            <a:avLst>
              <a:gd name="adj" fmla="val 223256"/>
            </a:avLst>
          </a:prstGeom>
          <a:solidFill>
            <a:srgbClr val="3F3F44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4752618"/>
            <a:ext cx="4890968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4" name="Text 12"/>
          <p:cNvSpPr/>
          <p:nvPr/>
        </p:nvSpPr>
        <p:spPr>
          <a:xfrm>
            <a:off x="3079790" y="520672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5911572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Activations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911572" y="5469850"/>
            <a:ext cx="311050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ReLU hidden, Softmax output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5798106" y="6044327"/>
            <a:ext cx="7925157" cy="15240"/>
          </a:xfrm>
          <a:prstGeom prst="roundRect">
            <a:avLst>
              <a:gd name="adj" fmla="val 223256"/>
            </a:avLst>
          </a:prstGeom>
          <a:solidFill>
            <a:srgbClr val="3F3F44"/>
          </a:solidFill>
          <a:ln/>
        </p:spPr>
      </p:sp>
      <p:sp>
        <p:nvSpPr>
          <p:cNvPr id="18" name="Shape 16"/>
          <p:cNvSpPr/>
          <p:nvPr/>
        </p:nvSpPr>
        <p:spPr>
          <a:xfrm>
            <a:off x="793790" y="6172914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9" name="Text 17"/>
          <p:cNvSpPr/>
          <p:nvPr/>
        </p:nvSpPr>
        <p:spPr>
          <a:xfrm>
            <a:off x="3895011" y="662701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500" dirty="0"/>
          </a:p>
        </p:txBody>
      </p:sp>
      <p:sp>
        <p:nvSpPr>
          <p:cNvPr id="20" name="Text 18"/>
          <p:cNvSpPr/>
          <p:nvPr/>
        </p:nvSpPr>
        <p:spPr>
          <a:xfrm>
            <a:off x="7542014" y="6399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Training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42014" y="6890147"/>
            <a:ext cx="44276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Adam optimizer, 100 epochs, batch size 32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0877"/>
            <a:ext cx="64867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Results and Evaluation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868103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92% on test dataset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2998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Metrics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Precision, Recall, F1 &gt;90% per accent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0475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125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Benchmark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Outperforms SVM baseline models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2025-05-23T09:19:18Z</dcterms:created>
  <dcterms:modified xsi:type="dcterms:W3CDTF">2025-05-23T09:19:18Z</dcterms:modified>
</cp:coreProperties>
</file>